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2"/>
  </p:notesMasterIdLst>
  <p:sldIdLst>
    <p:sldId id="256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7" r:id="rId23"/>
    <p:sldId id="318" r:id="rId24"/>
    <p:sldId id="319" r:id="rId25"/>
    <p:sldId id="271" r:id="rId26"/>
    <p:sldId id="272" r:id="rId27"/>
    <p:sldId id="301" r:id="rId28"/>
    <p:sldId id="302" r:id="rId29"/>
    <p:sldId id="304" r:id="rId30"/>
    <p:sldId id="305" r:id="rId31"/>
    <p:sldId id="274" r:id="rId32"/>
    <p:sldId id="321" r:id="rId33"/>
    <p:sldId id="275" r:id="rId34"/>
    <p:sldId id="322" r:id="rId35"/>
    <p:sldId id="276" r:id="rId36"/>
    <p:sldId id="323" r:id="rId37"/>
    <p:sldId id="277" r:id="rId38"/>
    <p:sldId id="278" r:id="rId39"/>
    <p:sldId id="324" r:id="rId40"/>
    <p:sldId id="325" r:id="rId41"/>
    <p:sldId id="326" r:id="rId42"/>
    <p:sldId id="327" r:id="rId43"/>
    <p:sldId id="328" r:id="rId44"/>
    <p:sldId id="329" r:id="rId45"/>
    <p:sldId id="332" r:id="rId46"/>
    <p:sldId id="334" r:id="rId47"/>
    <p:sldId id="333" r:id="rId48"/>
    <p:sldId id="335" r:id="rId49"/>
    <p:sldId id="330" r:id="rId50"/>
    <p:sldId id="331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12"/>
    <a:srgbClr val="9F3D19"/>
    <a:srgbClr val="151A3C"/>
    <a:srgbClr val="17375E"/>
    <a:srgbClr val="1B2D0C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5" autoAdjust="0"/>
    <p:restoredTop sz="85063" autoAdjust="0"/>
  </p:normalViewPr>
  <p:slideViewPr>
    <p:cSldViewPr snapToGrid="0" snapToObjects="1">
      <p:cViewPr varScale="1">
        <p:scale>
          <a:sx n="168" d="100"/>
          <a:sy n="168" d="100"/>
        </p:scale>
        <p:origin x="-984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Apps have support for Prometheus, </a:t>
            </a:r>
            <a:r>
              <a:rPr lang="en-US" dirty="0" err="1" smtClean="0"/>
              <a:t>InfluxDB</a:t>
            </a:r>
            <a:r>
              <a:rPr lang="en-US" dirty="0" smtClean="0"/>
              <a:t>, and Data Dog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3/4/19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Relationship Id="rId3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3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8.png"/><Relationship Id="rId3" Type="http://schemas.microsoft.com/office/2007/relationships/hdphoto" Target="../media/hdphoto7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6" Type="http://schemas.openxmlformats.org/officeDocument/2006/relationships/image" Target="../media/image31.png"/><Relationship Id="rId7" Type="http://schemas.microsoft.com/office/2007/relationships/hdphoto" Target="../media/hdphoto10.wdp"/><Relationship Id="rId8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2.png"/><Relationship Id="rId3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microsoft.com/office/2007/relationships/hdphoto" Target="../media/hdphoto11.wdp"/><Relationship Id="rId5" Type="http://schemas.openxmlformats.org/officeDocument/2006/relationships/image" Target="../media/image29.png"/><Relationship Id="rId6" Type="http://schemas.microsoft.com/office/2007/relationships/hdphoto" Target="../media/hdphoto8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3.png"/><Relationship Id="rId3" Type="http://schemas.microsoft.com/office/2007/relationships/hdphoto" Target="../media/hdphoto1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1.png"/><Relationship Id="rId5" Type="http://schemas.microsoft.com/office/2007/relationships/hdphoto" Target="../media/hdphoto10.wdp"/><Relationship Id="rId6" Type="http://schemas.microsoft.com/office/2007/relationships/hdphoto" Target="../media/hdphoto11.wdp"/><Relationship Id="rId1" Type="http://schemas.openxmlformats.org/officeDocument/2006/relationships/slideLayout" Target="../slideLayouts/slideLayout6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6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png"/><Relationship Id="rId5" Type="http://schemas.microsoft.com/office/2007/relationships/hdphoto" Target="../media/hdphoto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7" Type="http://schemas.microsoft.com/office/2007/relationships/hdphoto" Target="../media/hdphoto17.wdp"/><Relationship Id="rId8" Type="http://schemas.microsoft.com/office/2007/relationships/hdphoto" Target="../media/hdphoto18.wdp"/><Relationship Id="rId9" Type="http://schemas.microsoft.com/office/2007/relationships/hdphoto" Target="../media/hdphoto19.wdp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1B2D0C"/>
                </a:solidFill>
              </a:rPr>
              <a:t>BATCH IN </a:t>
            </a:r>
            <a:r>
              <a:rPr lang="en-US" sz="4200" dirty="0" smtClean="0">
                <a:solidFill>
                  <a:schemeClr val="bg1"/>
                </a:solidFill>
              </a:rPr>
              <a:t>2019</a:t>
            </a:r>
            <a:endParaRPr lang="en-US" sz="4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8" y="288697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346" y="3509108"/>
            <a:ext cx="8905309" cy="971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COMING THIS </a:t>
            </a:r>
            <a:r>
              <a:rPr lang="en-US" sz="3600" dirty="0" smtClean="0">
                <a:solidFill>
                  <a:srgbClr val="800000"/>
                </a:solidFill>
              </a:rPr>
              <a:t>SUMMER</a:t>
            </a:r>
            <a:r>
              <a:rPr lang="en-US" sz="3600" dirty="0" smtClean="0"/>
              <a:t>!</a:t>
            </a:r>
          </a:p>
          <a:p>
            <a:pPr>
              <a:lnSpc>
                <a:spcPct val="80000"/>
              </a:lnSpc>
            </a:pPr>
            <a:r>
              <a:rPr lang="en-US" sz="3400" dirty="0" smtClean="0"/>
              <a:t>https</a:t>
            </a:r>
            <a:r>
              <a:rPr lang="en-US" sz="3400" dirty="0"/>
              <a:t>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197" y="501667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smtClean="0">
                <a:solidFill>
                  <a:srgbClr val="800000"/>
                </a:solidFill>
              </a:rPr>
              <a:t>2019!</a:t>
            </a:r>
            <a:endParaRPr lang="en-US" sz="10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72927" y="1756142"/>
            <a:ext cx="65981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 smtClean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 smtClean="0"/>
              <a:t>A </a:t>
            </a:r>
            <a:r>
              <a:rPr lang="en-US" sz="3200" dirty="0" smtClean="0">
                <a:solidFill>
                  <a:srgbClr val="800000"/>
                </a:solidFill>
              </a:rPr>
              <a:t>BATCH DEVELOPER</a:t>
            </a:r>
            <a:endParaRPr lang="en-US" sz="3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GET OUR </a:t>
            </a:r>
            <a:r>
              <a:rPr lang="en-US" sz="3600" dirty="0" smtClean="0">
                <a:solidFill>
                  <a:srgbClr val="800000"/>
                </a:solidFill>
              </a:rPr>
              <a:t>COFFEE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CHECK THE </a:t>
            </a:r>
            <a:r>
              <a:rPr lang="en-US" sz="3600" dirty="0" smtClean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OF THE </a:t>
            </a:r>
            <a:r>
              <a:rPr lang="en-US" sz="3600" dirty="0" smtClean="0">
                <a:solidFill>
                  <a:srgbClr val="800000"/>
                </a:solidFill>
              </a:rPr>
              <a:t>EXISTING JOBS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ADD A </a:t>
            </a:r>
            <a:r>
              <a:rPr lang="en-US" sz="3600" dirty="0" smtClean="0">
                <a:solidFill>
                  <a:srgbClr val="800000"/>
                </a:solidFill>
              </a:rPr>
              <a:t>NEW FEATURE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PRODUCTION</a:t>
            </a:r>
            <a:r>
              <a:rPr lang="en-US" sz="3600" dirty="0" smtClean="0"/>
              <a:t>!</a:t>
            </a:r>
            <a:endParaRPr lang="en-US" sz="3600" dirty="0"/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CHECK THE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OF THE </a:t>
            </a:r>
            <a:r>
              <a:rPr lang="en-US" sz="3600" dirty="0" smtClean="0">
                <a:solidFill>
                  <a:srgbClr val="DCE6F2"/>
                </a:solidFill>
              </a:rPr>
              <a:t>EXISTING JOBS</a:t>
            </a:r>
            <a:endParaRPr lang="en-US" sz="3600" dirty="0">
              <a:solidFill>
                <a:srgbClr val="DCE6F2"/>
              </a:solidFill>
            </a:endParaRP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5760" y="365334"/>
            <a:ext cx="3702387" cy="1199543"/>
            <a:chOff x="2720807" y="1140326"/>
            <a:chExt cx="3702387" cy="954942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717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stCxn id="8" idx="0"/>
            <a:endCxn id="4" idx="0"/>
          </p:cNvCxnSpPr>
          <p:nvPr/>
        </p:nvCxnSpPr>
        <p:spPr>
          <a:xfrm>
            <a:off x="2396953" y="1475114"/>
            <a:ext cx="4552" cy="315844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8" idx="1"/>
            <a:endCxn id="12" idx="1"/>
          </p:cNvCxnSpPr>
          <p:nvPr/>
        </p:nvCxnSpPr>
        <p:spPr>
          <a:xfrm>
            <a:off x="4248147" y="920221"/>
            <a:ext cx="1218252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ADD A </a:t>
            </a: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  <a:endParaRPr lang="en-US" sz="3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46882" y="786813"/>
            <a:ext cx="8050236" cy="3569875"/>
            <a:chOff x="54934" y="645510"/>
            <a:chExt cx="8050236" cy="3569875"/>
          </a:xfrm>
        </p:grpSpPr>
        <p:grpSp>
          <p:nvGrpSpPr>
            <p:cNvPr id="24" name="Group 23"/>
            <p:cNvGrpSpPr/>
            <p:nvPr/>
          </p:nvGrpSpPr>
          <p:grpSpPr>
            <a:xfrm>
              <a:off x="54934" y="645510"/>
              <a:ext cx="3702387" cy="3564516"/>
              <a:chOff x="69516" y="1281320"/>
              <a:chExt cx="3702387" cy="35645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9516" y="1281320"/>
                <a:ext cx="3702387" cy="3564516"/>
                <a:chOff x="2720803" y="1085549"/>
                <a:chExt cx="3702387" cy="1101833"/>
              </a:xfrm>
            </p:grpSpPr>
            <p:pic>
              <p:nvPicPr>
                <p:cNvPr id="8" name="Picture 7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3" y="1085549"/>
                  <a:ext cx="3702387" cy="1101833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206331" y="1252190"/>
                  <a:ext cx="1039984" cy="14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Step1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55044" y="2215971"/>
                <a:ext cx="2937384" cy="758920"/>
                <a:chOff x="5934195" y="656942"/>
                <a:chExt cx="3330133" cy="758920"/>
              </a:xfrm>
            </p:grpSpPr>
            <p:pic>
              <p:nvPicPr>
                <p:cNvPr id="11" name="Picture 10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4195" y="656942"/>
                  <a:ext cx="3330133" cy="75892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456273" y="796817"/>
                  <a:ext cx="20954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74156" y="2787946"/>
                <a:ext cx="3218272" cy="883478"/>
                <a:chOff x="2720807" y="1140326"/>
                <a:chExt cx="3218272" cy="883478"/>
              </a:xfrm>
            </p:grpSpPr>
            <p:pic>
              <p:nvPicPr>
                <p:cNvPr id="14" name="Picture 13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7" y="1140326"/>
                  <a:ext cx="3218272" cy="883478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3146322" y="1338157"/>
                  <a:ext cx="265423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5936" y="3552115"/>
                <a:ext cx="2361677" cy="743749"/>
                <a:chOff x="1728287" y="2915297"/>
                <a:chExt cx="2361677" cy="743749"/>
              </a:xfrm>
            </p:grpSpPr>
            <p:pic>
              <p:nvPicPr>
                <p:cNvPr id="17" name="Picture 16" descr="filled-box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287" y="2915297"/>
                  <a:ext cx="2361677" cy="74374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02707" y="3039606"/>
                  <a:ext cx="200567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 smtClean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4402783" y="650869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888311" y="2144960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9" name="Straight Arrow Connector 38"/>
            <p:cNvCxnSpPr>
              <a:stCxn id="8" idx="1"/>
              <a:endCxn id="36" idx="3"/>
            </p:cNvCxnSpPr>
            <p:nvPr/>
          </p:nvCxnSpPr>
          <p:spPr>
            <a:xfrm>
              <a:off x="3757321" y="2427768"/>
              <a:ext cx="645462" cy="535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chemeClr val="bg1"/>
                </a:solidFill>
              </a:rPr>
              <a:t>REPLICANTS</a:t>
            </a:r>
            <a:r>
              <a:rPr lang="en-US" sz="4200" dirty="0" smtClean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 smtClean="0">
                <a:solidFill>
                  <a:srgbClr val="151A3C"/>
                </a:solidFill>
              </a:rPr>
              <a:t>!</a:t>
            </a:r>
            <a:endParaRPr lang="en-US" sz="3600" dirty="0">
              <a:solidFill>
                <a:srgbClr val="151A3C"/>
              </a:solidFill>
            </a:endParaRP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313688" y="1079841"/>
            <a:ext cx="8516625" cy="2983818"/>
            <a:chOff x="342947" y="551063"/>
            <a:chExt cx="8516625" cy="2983818"/>
          </a:xfrm>
        </p:grpSpPr>
        <p:grpSp>
          <p:nvGrpSpPr>
            <p:cNvPr id="2" name="Group 1"/>
            <p:cNvGrpSpPr/>
            <p:nvPr/>
          </p:nvGrpSpPr>
          <p:grpSpPr>
            <a:xfrm>
              <a:off x="342947" y="2727452"/>
              <a:ext cx="4516987" cy="743749"/>
              <a:chOff x="2142051" y="2915297"/>
              <a:chExt cx="4516987" cy="743749"/>
            </a:xfrm>
          </p:grpSpPr>
          <p:pic>
            <p:nvPicPr>
              <p:cNvPr id="3" name="Picture 2" descr="filled-box3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2341758" y="3039606"/>
                <a:ext cx="389080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 Data Flow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097591" y="551063"/>
              <a:ext cx="1971509" cy="815405"/>
              <a:chOff x="2720805" y="1140326"/>
              <a:chExt cx="1971509" cy="649134"/>
            </a:xfrm>
          </p:grpSpPr>
          <p:pic>
            <p:nvPicPr>
              <p:cNvPr id="7" name="Picture 6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5" y="1140326"/>
                <a:ext cx="1971509" cy="649134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3138300" y="1233494"/>
                <a:ext cx="1312118" cy="379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Github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5398368" y="551063"/>
              <a:ext cx="3084132" cy="758920"/>
              <a:chOff x="5934195" y="656942"/>
              <a:chExt cx="3084132" cy="758920"/>
            </a:xfrm>
          </p:grpSpPr>
          <p:pic>
            <p:nvPicPr>
              <p:cNvPr id="10" name="Picture 9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084132" cy="758920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259156" y="809563"/>
                <a:ext cx="145424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CircleCI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125243" y="2651403"/>
              <a:ext cx="3734329" cy="883478"/>
              <a:chOff x="2420625" y="1140326"/>
              <a:chExt cx="3734329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2784452" y="1338157"/>
                <a:ext cx="337050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Maven Repository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4" name="Straight Arrow Connector 23"/>
            <p:cNvCxnSpPr>
              <a:stCxn id="7" idx="1"/>
              <a:endCxn id="10" idx="1"/>
            </p:cNvCxnSpPr>
            <p:nvPr/>
          </p:nvCxnSpPr>
          <p:spPr>
            <a:xfrm flipV="1">
              <a:off x="3069100" y="930523"/>
              <a:ext cx="2329268" cy="28242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0" idx="2"/>
              <a:endCxn id="13" idx="2"/>
            </p:cNvCxnSpPr>
            <p:nvPr/>
          </p:nvCxnSpPr>
          <p:spPr>
            <a:xfrm>
              <a:off x="6940434" y="1309983"/>
              <a:ext cx="6616" cy="134142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0" idx="2"/>
              <a:endCxn id="3" idx="0"/>
            </p:cNvCxnSpPr>
            <p:nvPr/>
          </p:nvCxnSpPr>
          <p:spPr>
            <a:xfrm flipH="1">
              <a:off x="2601441" y="1309983"/>
              <a:ext cx="4338993" cy="141746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" idx="3"/>
              <a:endCxn id="13" idx="3"/>
            </p:cNvCxnSpPr>
            <p:nvPr/>
          </p:nvCxnSpPr>
          <p:spPr>
            <a:xfrm flipV="1">
              <a:off x="4859934" y="3093142"/>
              <a:ext cx="265309" cy="6185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3668" y="2335979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Monitor the new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37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LOOKING </a:t>
            </a:r>
            <a:r>
              <a:rPr lang="en-US" sz="3600" dirty="0" smtClean="0">
                <a:solidFill>
                  <a:srgbClr val="800000"/>
                </a:solidFill>
              </a:rPr>
              <a:t>AHEAD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4.1.1.RELEASE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8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4.2.0.M1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837770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2.0</a:t>
            </a: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HOVERBOARDS</a:t>
            </a:r>
            <a:r>
              <a:rPr lang="en-US" sz="3600" dirty="0" smtClean="0"/>
              <a:t> OR </a:t>
            </a:r>
            <a:r>
              <a:rPr lang="en-US" sz="3600" dirty="0" smtClean="0">
                <a:solidFill>
                  <a:srgbClr val="800000"/>
                </a:solidFill>
              </a:rPr>
              <a:t>FLYING CARS</a:t>
            </a:r>
            <a:r>
              <a:rPr lang="en-US" sz="3600" dirty="0" smtClean="0"/>
              <a:t>?</a:t>
            </a:r>
            <a:endParaRPr lang="en-US" sz="3600" dirty="0"/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73" y="695545"/>
            <a:ext cx="8293315" cy="3752411"/>
            <a:chOff x="653329" y="564500"/>
            <a:chExt cx="8293315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962904" y="837770"/>
              <a:ext cx="39837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ANALYTICS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51627" y="855418"/>
            <a:ext cx="544251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FFFFFF"/>
                </a:solidFill>
              </a:rPr>
              <a:t>REVAMPED METRICS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/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1896" y="379408"/>
            <a:ext cx="7800209" cy="4384685"/>
            <a:chOff x="634986" y="361595"/>
            <a:chExt cx="7800209" cy="4384685"/>
          </a:xfrm>
        </p:grpSpPr>
        <p:sp>
          <p:nvSpPr>
            <p:cNvPr id="4" name="TextBox 3"/>
            <p:cNvSpPr txBox="1"/>
            <p:nvPr/>
          </p:nvSpPr>
          <p:spPr>
            <a:xfrm>
              <a:off x="4128281" y="968815"/>
              <a:ext cx="430691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SECURITY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IMPROVEMENTS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Lock_2256102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79" r="17373" b="14753"/>
            <a:stretch/>
          </p:blipFill>
          <p:spPr>
            <a:xfrm>
              <a:off x="634986" y="361595"/>
              <a:ext cx="3371479" cy="4384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dashboard_224784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99"/>
          <a:stretch/>
        </p:blipFill>
        <p:spPr>
          <a:xfrm rot="21269454">
            <a:off x="1" y="451975"/>
            <a:ext cx="5143500" cy="4248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65191" y="986628"/>
            <a:ext cx="43069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DASHBOARD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IMPROVEMENTS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97195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335552" y="488806"/>
            <a:ext cx="8472897" cy="4165889"/>
            <a:chOff x="302375" y="420349"/>
            <a:chExt cx="8472897" cy="4165889"/>
          </a:xfrm>
        </p:grpSpPr>
        <p:sp>
          <p:nvSpPr>
            <p:cNvPr id="17" name="TextBox 16"/>
            <p:cNvSpPr txBox="1"/>
            <p:nvPr/>
          </p:nvSpPr>
          <p:spPr>
            <a:xfrm>
              <a:off x="302375" y="3356554"/>
              <a:ext cx="4287447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</a:rPr>
                <a:t>DATABASE MIGRATION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1B2D0C"/>
                  </a:solidFill>
                </a:rPr>
                <a:t>SUPPORT</a:t>
              </a:r>
            </a:p>
          </p:txBody>
        </p:sp>
        <p:pic>
          <p:nvPicPr>
            <p:cNvPr id="21" name="Picture 20" descr="noun_727288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984940" y="420349"/>
              <a:ext cx="4790332" cy="41658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674" y="2257194"/>
            <a:ext cx="2886306" cy="2886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854208" y="454792"/>
            <a:ext cx="1934384" cy="1640477"/>
          </a:xfrm>
          <a:prstGeom prst="rect">
            <a:avLst/>
          </a:prstGeom>
        </p:spPr>
      </p:pic>
      <p:pic>
        <p:nvPicPr>
          <p:cNvPr id="7" name="Picture 6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5632941" y="454792"/>
            <a:ext cx="1934384" cy="1640477"/>
          </a:xfrm>
          <a:prstGeom prst="rect">
            <a:avLst/>
          </a:prstGeom>
        </p:spPr>
      </p:pic>
      <p:pic>
        <p:nvPicPr>
          <p:cNvPr id="8" name="Picture 7" descr="noun_Server_1630107.png"/>
          <p:cNvPicPr>
            <a:picLocks noChangeAspect="1"/>
          </p:cNvPicPr>
          <p:nvPr/>
        </p:nvPicPr>
        <p:blipFill rotWithShape="1">
          <a:blip r:embed="rId6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94"/>
          <a:stretch/>
        </p:blipFill>
        <p:spPr>
          <a:xfrm>
            <a:off x="3243575" y="454792"/>
            <a:ext cx="1934384" cy="1640477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2146860" y="2095269"/>
            <a:ext cx="2283814" cy="1283962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2"/>
          </p:cNvCxnSpPr>
          <p:nvPr/>
        </p:nvCxnSpPr>
        <p:spPr>
          <a:xfrm flipH="1" flipV="1">
            <a:off x="4210767" y="2095269"/>
            <a:ext cx="899365" cy="822814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561531" y="2095269"/>
            <a:ext cx="0" cy="664059"/>
          </a:xfrm>
          <a:prstGeom prst="straightConnector1">
            <a:avLst/>
          </a:prstGeom>
          <a:ln>
            <a:solidFill>
              <a:srgbClr val="FFFFFF">
                <a:alpha val="20000"/>
              </a:srgb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02375" y="3726985"/>
            <a:ext cx="399014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MULTIFOUNDATION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B2D0C"/>
                </a:solidFill>
              </a:rPr>
              <a:t>SUPPORT FOR TASKS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61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 smtClean="0"/>
              <a:t> SHOES</a:t>
            </a:r>
            <a:r>
              <a:rPr lang="en-US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ALL THESE </a:t>
            </a:r>
            <a:r>
              <a:rPr lang="en-US" sz="3600" dirty="0" smtClean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800000"/>
                </a:solidFill>
              </a:rPr>
              <a:t>FUTURE</a:t>
            </a:r>
            <a:r>
              <a:rPr lang="en-US" sz="3600" dirty="0" smtClean="0"/>
              <a:t> HAS BROUGHT US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7918" y="1035445"/>
            <a:ext cx="5814801" cy="4048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2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2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</a:t>
            </a: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    </a:t>
            </a:r>
            <a:r>
              <a:rPr lang="en-US" sz="32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200" dirty="0" smtClean="0">
                <a:latin typeface="Helvetica Neue Bold Condensed"/>
                <a:cs typeface="Helvetica Neue Bold Condensed"/>
              </a:rPr>
              <a:t>                  The D G to Spring Batch</a:t>
            </a:r>
            <a:endParaRPr lang="en-US" sz="32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</a:t>
            </a: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200" dirty="0">
                <a:latin typeface="Helvetica Neue Bold Condensed"/>
                <a:cs typeface="Helvetica Neue Bold Condensed"/>
              </a:rPr>
              <a:t>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Rockstar</a:t>
            </a:r>
            <a:endParaRPr lang="en-US" sz="32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2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200" dirty="0">
                <a:latin typeface="Helvetica Neue Bold Condensed"/>
                <a:cs typeface="Helvetica Neue Bold Condensed"/>
              </a:rPr>
              <a:t>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2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30615</TotalTime>
  <Words>244</Words>
  <Application>Microsoft Macintosh PowerPoint</Application>
  <PresentationFormat>On-screen Show (16:9)</PresentationFormat>
  <Paragraphs>89</Paragraphs>
  <Slides>45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774</cp:revision>
  <dcterms:created xsi:type="dcterms:W3CDTF">2014-08-22T16:39:37Z</dcterms:created>
  <dcterms:modified xsi:type="dcterms:W3CDTF">2019-03-07T14:10:18Z</dcterms:modified>
</cp:coreProperties>
</file>